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09728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F22BB2-952F-BF65-F90E-0003D58641F8}" v="1" dt="2025-10-07T20:11:53.915"/>
    <p1510:client id="{4E95E6FC-AEBB-4867-BD09-50C7A54F565F}" v="1" dt="2025-10-08T18:44:32.554"/>
    <p1510:client id="{AE69E237-502C-F677-12BF-81F2C07EF010}" v="14" dt="2025-10-07T20:08:34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esch, Katie@Parks" userId="a85ece93-197a-4913-b535-9ef8b38a5b06" providerId="ADAL" clId="{E78E36AB-A0C0-435C-AED7-5F17A02DDABC}"/>
    <pc:docChg chg="modSld">
      <pc:chgData name="Buesch, Katie@Parks" userId="a85ece93-197a-4913-b535-9ef8b38a5b06" providerId="ADAL" clId="{E78E36AB-A0C0-435C-AED7-5F17A02DDABC}" dt="2025-10-08T18:44:32.552" v="0" actId="165"/>
      <pc:docMkLst>
        <pc:docMk/>
      </pc:docMkLst>
      <pc:sldChg chg="delSp modSp">
        <pc:chgData name="Buesch, Katie@Parks" userId="a85ece93-197a-4913-b535-9ef8b38a5b06" providerId="ADAL" clId="{E78E36AB-A0C0-435C-AED7-5F17A02DDABC}" dt="2025-10-08T18:44:32.552" v="0" actId="165"/>
        <pc:sldMkLst>
          <pc:docMk/>
          <pc:sldMk cId="4142234714" sldId="257"/>
        </pc:sldMkLst>
        <pc:grpChg chg="del">
          <ac:chgData name="Buesch, Katie@Parks" userId="a85ece93-197a-4913-b535-9ef8b38a5b06" providerId="ADAL" clId="{E78E36AB-A0C0-435C-AED7-5F17A02DDABC}" dt="2025-10-08T18:44:32.552" v="0" actId="165"/>
          <ac:grpSpMkLst>
            <pc:docMk/>
            <pc:sldMk cId="4142234714" sldId="257"/>
            <ac:grpSpMk id="3" creationId="{8C892D94-BB34-F776-A850-3B9DBC3FEE5A}"/>
          </ac:grpSpMkLst>
        </pc:grpChg>
        <pc:picChg chg="mod topLvl">
          <ac:chgData name="Buesch, Katie@Parks" userId="a85ece93-197a-4913-b535-9ef8b38a5b06" providerId="ADAL" clId="{E78E36AB-A0C0-435C-AED7-5F17A02DDABC}" dt="2025-10-08T18:44:32.552" v="0" actId="165"/>
          <ac:picMkLst>
            <pc:docMk/>
            <pc:sldMk cId="4142234714" sldId="257"/>
            <ac:picMk id="6" creationId="{F3CCA41D-5FE3-5AA6-2452-046DCADBE5CA}"/>
          </ac:picMkLst>
        </pc:picChg>
        <pc:picChg chg="mod topLvl">
          <ac:chgData name="Buesch, Katie@Parks" userId="a85ece93-197a-4913-b535-9ef8b38a5b06" providerId="ADAL" clId="{E78E36AB-A0C0-435C-AED7-5F17A02DDABC}" dt="2025-10-08T18:44:32.552" v="0" actId="165"/>
          <ac:picMkLst>
            <pc:docMk/>
            <pc:sldMk cId="4142234714" sldId="257"/>
            <ac:picMk id="7" creationId="{1D0EB7E7-EE77-4E72-38AD-A3CAE491BA8C}"/>
          </ac:picMkLst>
        </pc:picChg>
      </pc:sldChg>
    </pc:docChg>
  </pc:docChgLst>
  <pc:docChgLst>
    <pc:chgData name="Nelson, Corinne@Parks" userId="f67bbc6d-9f11-49a5-ad65-4cc1534e246b" providerId="ADAL" clId="{0FA9AAC9-8805-4D74-B666-9A62D5C37B4F}"/>
    <pc:docChg chg="undo custSel modSld">
      <pc:chgData name="Nelson, Corinne@Parks" userId="f67bbc6d-9f11-49a5-ad65-4cc1534e246b" providerId="ADAL" clId="{0FA9AAC9-8805-4D74-B666-9A62D5C37B4F}" dt="2024-10-10T19:06:13.546" v="76" actId="13244"/>
      <pc:docMkLst>
        <pc:docMk/>
      </pc:docMkLst>
      <pc:sldChg chg="addSp modSp mod">
        <pc:chgData name="Nelson, Corinne@Parks" userId="f67bbc6d-9f11-49a5-ad65-4cc1534e246b" providerId="ADAL" clId="{0FA9AAC9-8805-4D74-B666-9A62D5C37B4F}" dt="2024-10-10T19:06:08.578" v="75" actId="13244"/>
        <pc:sldMkLst>
          <pc:docMk/>
          <pc:sldMk cId="760850587" sldId="256"/>
        </pc:sldMkLst>
      </pc:sldChg>
      <pc:sldChg chg="addSp modSp mod">
        <pc:chgData name="Nelson, Corinne@Parks" userId="f67bbc6d-9f11-49a5-ad65-4cc1534e246b" providerId="ADAL" clId="{0FA9AAC9-8805-4D74-B666-9A62D5C37B4F}" dt="2024-10-10T19:06:13.546" v="76" actId="13244"/>
        <pc:sldMkLst>
          <pc:docMk/>
          <pc:sldMk cId="4142234714" sldId="257"/>
        </pc:sldMkLst>
      </pc:sldChg>
    </pc:docChg>
  </pc:docChgLst>
  <pc:docChgLst>
    <pc:chgData name="Nelson, Corinne@Parks" userId="f67bbc6d-9f11-49a5-ad65-4cc1534e246b" providerId="ADAL" clId="{0AE4685E-FA7D-4E93-9C4E-045B64E0FB79}"/>
    <pc:docChg chg="undo custSel modSld">
      <pc:chgData name="Nelson, Corinne@Parks" userId="f67bbc6d-9f11-49a5-ad65-4cc1534e246b" providerId="ADAL" clId="{0AE4685E-FA7D-4E93-9C4E-045B64E0FB79}" dt="2024-10-11T20:47:46.651" v="1" actId="33699"/>
      <pc:docMkLst>
        <pc:docMk/>
      </pc:docMkLst>
      <pc:sldChg chg="addSp delSp modSp mod">
        <pc:chgData name="Nelson, Corinne@Parks" userId="f67bbc6d-9f11-49a5-ad65-4cc1534e246b" providerId="ADAL" clId="{0AE4685E-FA7D-4E93-9C4E-045B64E0FB79}" dt="2024-10-11T20:47:46.651" v="1" actId="33699"/>
        <pc:sldMkLst>
          <pc:docMk/>
          <pc:sldMk cId="4142234714" sldId="257"/>
        </pc:sldMkLst>
      </pc:sldChg>
    </pc:docChg>
  </pc:docChgLst>
  <pc:docChgLst>
    <pc:chgData name="Buesch, Katie@Parks" userId="S::katie.buesch@parks.ca.gov::a85ece93-197a-4913-b535-9ef8b38a5b06" providerId="AD" clId="Web-{2EF22BB2-952F-BF65-F90E-0003D58641F8}"/>
    <pc:docChg chg="modSld">
      <pc:chgData name="Buesch, Katie@Parks" userId="S::katie.buesch@parks.ca.gov::a85ece93-197a-4913-b535-9ef8b38a5b06" providerId="AD" clId="Web-{2EF22BB2-952F-BF65-F90E-0003D58641F8}" dt="2025-10-07T20:11:53.915" v="0"/>
      <pc:docMkLst>
        <pc:docMk/>
      </pc:docMkLst>
      <pc:sldChg chg="modSp">
        <pc:chgData name="Buesch, Katie@Parks" userId="S::katie.buesch@parks.ca.gov::a85ece93-197a-4913-b535-9ef8b38a5b06" providerId="AD" clId="Web-{2EF22BB2-952F-BF65-F90E-0003D58641F8}" dt="2025-10-07T20:11:53.915" v="0"/>
        <pc:sldMkLst>
          <pc:docMk/>
          <pc:sldMk cId="4142234714" sldId="257"/>
        </pc:sldMkLst>
        <pc:picChg chg="mod">
          <ac:chgData name="Buesch, Katie@Parks" userId="S::katie.buesch@parks.ca.gov::a85ece93-197a-4913-b535-9ef8b38a5b06" providerId="AD" clId="Web-{2EF22BB2-952F-BF65-F90E-0003D58641F8}" dt="2025-10-07T20:11:53.915" v="0"/>
          <ac:picMkLst>
            <pc:docMk/>
            <pc:sldMk cId="4142234714" sldId="257"/>
            <ac:picMk id="7" creationId="{1D0EB7E7-EE77-4E72-38AD-A3CAE491BA8C}"/>
          </ac:picMkLst>
        </pc:picChg>
      </pc:sldChg>
    </pc:docChg>
  </pc:docChgLst>
  <pc:docChgLst>
    <pc:chgData name="Buesch, Katie@Parks" userId="S::katie.buesch@parks.ca.gov::a85ece93-197a-4913-b535-9ef8b38a5b06" providerId="AD" clId="Web-{CBC43A40-56F0-6894-15E4-319CAA184E69}"/>
    <pc:docChg chg="modSld">
      <pc:chgData name="Buesch, Katie@Parks" userId="S::katie.buesch@parks.ca.gov::a85ece93-197a-4913-b535-9ef8b38a5b06" providerId="AD" clId="Web-{CBC43A40-56F0-6894-15E4-319CAA184E69}" dt="2025-10-07T18:30:35.992" v="3"/>
      <pc:docMkLst>
        <pc:docMk/>
      </pc:docMkLst>
      <pc:sldChg chg="addSp delSp modSp">
        <pc:chgData name="Buesch, Katie@Parks" userId="S::katie.buesch@parks.ca.gov::a85ece93-197a-4913-b535-9ef8b38a5b06" providerId="AD" clId="Web-{CBC43A40-56F0-6894-15E4-319CAA184E69}" dt="2025-10-07T18:30:35.992" v="3"/>
        <pc:sldMkLst>
          <pc:docMk/>
          <pc:sldMk cId="4142234714" sldId="257"/>
        </pc:sldMkLst>
        <pc:picChg chg="add del mod">
          <ac:chgData name="Buesch, Katie@Parks" userId="S::katie.buesch@parks.ca.gov::a85ece93-197a-4913-b535-9ef8b38a5b06" providerId="AD" clId="Web-{CBC43A40-56F0-6894-15E4-319CAA184E69}" dt="2025-10-07T18:30:35.992" v="3"/>
          <ac:picMkLst>
            <pc:docMk/>
            <pc:sldMk cId="4142234714" sldId="257"/>
            <ac:picMk id="2" creationId="{0CB90E26-AFDD-6969-21BE-249FD5E3FB63}"/>
          </ac:picMkLst>
        </pc:picChg>
      </pc:sldChg>
    </pc:docChg>
  </pc:docChgLst>
  <pc:docChgLst>
    <pc:chgData name="Buesch, Katie@Parks" userId="S::katie.buesch@parks.ca.gov::a85ece93-197a-4913-b535-9ef8b38a5b06" providerId="AD" clId="Web-{AE69E237-502C-F677-12BF-81F2C07EF010}"/>
    <pc:docChg chg="modSld">
      <pc:chgData name="Buesch, Katie@Parks" userId="S::katie.buesch@parks.ca.gov::a85ece93-197a-4913-b535-9ef8b38a5b06" providerId="AD" clId="Web-{AE69E237-502C-F677-12BF-81F2C07EF010}" dt="2025-10-07T20:08:34.172" v="13" actId="1076"/>
      <pc:docMkLst>
        <pc:docMk/>
      </pc:docMkLst>
      <pc:sldChg chg="addSp delSp modSp">
        <pc:chgData name="Buesch, Katie@Parks" userId="S::katie.buesch@parks.ca.gov::a85ece93-197a-4913-b535-9ef8b38a5b06" providerId="AD" clId="Web-{AE69E237-502C-F677-12BF-81F2C07EF010}" dt="2025-10-07T20:08:34.172" v="13" actId="1076"/>
        <pc:sldMkLst>
          <pc:docMk/>
          <pc:sldMk cId="4142234714" sldId="257"/>
        </pc:sldMkLst>
        <pc:spChg chg="mod">
          <ac:chgData name="Buesch, Katie@Parks" userId="S::katie.buesch@parks.ca.gov::a85ece93-197a-4913-b535-9ef8b38a5b06" providerId="AD" clId="Web-{AE69E237-502C-F677-12BF-81F2C07EF010}" dt="2025-10-07T20:08:19.265" v="9" actId="1076"/>
          <ac:spMkLst>
            <pc:docMk/>
            <pc:sldMk cId="4142234714" sldId="257"/>
            <ac:spMk id="5" creationId="{FD361204-2824-DE04-92C8-847B27F88AD7}"/>
          </ac:spMkLst>
        </pc:spChg>
        <pc:grpChg chg="add mod">
          <ac:chgData name="Buesch, Katie@Parks" userId="S::katie.buesch@parks.ca.gov::a85ece93-197a-4913-b535-9ef8b38a5b06" providerId="AD" clId="Web-{AE69E237-502C-F677-12BF-81F2C07EF010}" dt="2025-10-07T20:08:34.172" v="13" actId="1076"/>
          <ac:grpSpMkLst>
            <pc:docMk/>
            <pc:sldMk cId="4142234714" sldId="257"/>
            <ac:grpSpMk id="3" creationId="{8C892D94-BB34-F776-A850-3B9DBC3FEE5A}"/>
          </ac:grpSpMkLst>
        </pc:grpChg>
        <pc:picChg chg="del">
          <ac:chgData name="Buesch, Katie@Parks" userId="S::katie.buesch@parks.ca.gov::a85ece93-197a-4913-b535-9ef8b38a5b06" providerId="AD" clId="Web-{AE69E237-502C-F677-12BF-81F2C07EF010}" dt="2025-10-07T20:08:04.750" v="0"/>
          <ac:picMkLst>
            <pc:docMk/>
            <pc:sldMk cId="4142234714" sldId="257"/>
            <ac:picMk id="2" creationId="{0CB90E26-AFDD-6969-21BE-249FD5E3FB63}"/>
          </ac:picMkLst>
        </pc:picChg>
        <pc:picChg chg="add">
          <ac:chgData name="Buesch, Katie@Parks" userId="S::katie.buesch@parks.ca.gov::a85ece93-197a-4913-b535-9ef8b38a5b06" providerId="AD" clId="Web-{AE69E237-502C-F677-12BF-81F2C07EF010}" dt="2025-10-07T20:08:05.218" v="1"/>
          <ac:picMkLst>
            <pc:docMk/>
            <pc:sldMk cId="4142234714" sldId="257"/>
            <ac:picMk id="6" creationId="{F3CCA41D-5FE3-5AA6-2452-046DCADBE5CA}"/>
          </ac:picMkLst>
        </pc:picChg>
        <pc:picChg chg="add">
          <ac:chgData name="Buesch, Katie@Parks" userId="S::katie.buesch@parks.ca.gov::a85ece93-197a-4913-b535-9ef8b38a5b06" providerId="AD" clId="Web-{AE69E237-502C-F677-12BF-81F2C07EF010}" dt="2025-10-07T20:08:05.218" v="1"/>
          <ac:picMkLst>
            <pc:docMk/>
            <pc:sldMk cId="4142234714" sldId="257"/>
            <ac:picMk id="7" creationId="{1D0EB7E7-EE77-4E72-38AD-A3CAE491BA8C}"/>
          </ac:picMkLst>
        </pc:picChg>
        <pc:picChg chg="del">
          <ac:chgData name="Buesch, Katie@Parks" userId="S::katie.buesch@parks.ca.gov::a85ece93-197a-4913-b535-9ef8b38a5b06" providerId="AD" clId="Web-{AE69E237-502C-F677-12BF-81F2C07EF010}" dt="2025-10-07T20:08:07.281" v="2"/>
          <ac:picMkLst>
            <pc:docMk/>
            <pc:sldMk cId="4142234714" sldId="257"/>
            <ac:picMk id="8" creationId="{5C2CA5A4-33B2-D04D-5449-D4BF75117C06}"/>
          </ac:picMkLst>
        </pc:picChg>
      </pc:sldChg>
    </pc:docChg>
  </pc:docChgLst>
  <pc:docChgLst>
    <pc:chgData name="Buesch, Katie@Parks" userId="S::katie.buesch@parks.ca.gov::a85ece93-197a-4913-b535-9ef8b38a5b06" providerId="AD" clId="Web-{C834C5DE-8D49-FA78-4948-937B5AC10FD3}"/>
    <pc:docChg chg="modSld">
      <pc:chgData name="Buesch, Katie@Parks" userId="S::katie.buesch@parks.ca.gov::a85ece93-197a-4913-b535-9ef8b38a5b06" providerId="AD" clId="Web-{C834C5DE-8D49-FA78-4948-937B5AC10FD3}" dt="2024-10-07T18:56:46.034" v="10"/>
      <pc:docMkLst>
        <pc:docMk/>
      </pc:docMkLst>
      <pc:sldChg chg="modSp">
        <pc:chgData name="Buesch, Katie@Parks" userId="S::katie.buesch@parks.ca.gov::a85ece93-197a-4913-b535-9ef8b38a5b06" providerId="AD" clId="Web-{C834C5DE-8D49-FA78-4948-937B5AC10FD3}" dt="2024-10-07T18:56:40.892" v="9"/>
        <pc:sldMkLst>
          <pc:docMk/>
          <pc:sldMk cId="760850587" sldId="256"/>
        </pc:sldMkLst>
      </pc:sldChg>
      <pc:sldChg chg="modSp">
        <pc:chgData name="Buesch, Katie@Parks" userId="S::katie.buesch@parks.ca.gov::a85ece93-197a-4913-b535-9ef8b38a5b06" providerId="AD" clId="Web-{C834C5DE-8D49-FA78-4948-937B5AC10FD3}" dt="2024-10-07T18:56:46.034" v="10"/>
        <pc:sldMkLst>
          <pc:docMk/>
          <pc:sldMk cId="4142234714" sldId="257"/>
        </pc:sldMkLst>
      </pc:sldChg>
    </pc:docChg>
  </pc:docChgLst>
  <pc:docChgLst>
    <pc:chgData name="Buesch, Katie@Parks" userId="a85ece93-197a-4913-b535-9ef8b38a5b06" providerId="ADAL" clId="{660436AA-F3D7-453E-8173-09C2F8DAE7BF}"/>
    <pc:docChg chg="custSel delSld modSld">
      <pc:chgData name="Buesch, Katie@Parks" userId="a85ece93-197a-4913-b535-9ef8b38a5b06" providerId="ADAL" clId="{660436AA-F3D7-453E-8173-09C2F8DAE7BF}" dt="2024-10-10T23:41:31.485" v="2" actId="478"/>
      <pc:docMkLst>
        <pc:docMk/>
      </pc:docMkLst>
      <pc:sldChg chg="del">
        <pc:chgData name="Buesch, Katie@Parks" userId="a85ece93-197a-4913-b535-9ef8b38a5b06" providerId="ADAL" clId="{660436AA-F3D7-453E-8173-09C2F8DAE7BF}" dt="2024-10-10T23:36:21.340" v="0" actId="47"/>
        <pc:sldMkLst>
          <pc:docMk/>
          <pc:sldMk cId="760850587" sldId="256"/>
        </pc:sldMkLst>
      </pc:sldChg>
      <pc:sldChg chg="addSp delSp modSp mod">
        <pc:chgData name="Buesch, Katie@Parks" userId="a85ece93-197a-4913-b535-9ef8b38a5b06" providerId="ADAL" clId="{660436AA-F3D7-453E-8173-09C2F8DAE7BF}" dt="2024-10-10T23:41:31.485" v="2" actId="478"/>
        <pc:sldMkLst>
          <pc:docMk/>
          <pc:sldMk cId="4142234714" sldId="257"/>
        </pc:sldMkLst>
      </pc:sldChg>
    </pc:docChg>
  </pc:docChgLst>
  <pc:docChgLst>
    <pc:chgData name="Buesch, Katie@Parks" userId="S::katie.buesch@parks.ca.gov::a85ece93-197a-4913-b535-9ef8b38a5b06" providerId="AD" clId="Web-{63525052-7A92-7F45-116B-61638685FDF8}"/>
    <pc:docChg chg="modSld">
      <pc:chgData name="Buesch, Katie@Parks" userId="S::katie.buesch@parks.ca.gov::a85ece93-197a-4913-b535-9ef8b38a5b06" providerId="AD" clId="Web-{63525052-7A92-7F45-116B-61638685FDF8}" dt="2024-08-27T22:07:20.827" v="1" actId="14100"/>
      <pc:docMkLst>
        <pc:docMk/>
      </pc:docMkLst>
      <pc:sldChg chg="modSp">
        <pc:chgData name="Buesch, Katie@Parks" userId="S::katie.buesch@parks.ca.gov::a85ece93-197a-4913-b535-9ef8b38a5b06" providerId="AD" clId="Web-{63525052-7A92-7F45-116B-61638685FDF8}" dt="2024-08-27T22:07:12.686" v="0" actId="14100"/>
        <pc:sldMkLst>
          <pc:docMk/>
          <pc:sldMk cId="760850587" sldId="256"/>
        </pc:sldMkLst>
      </pc:sldChg>
      <pc:sldChg chg="modSp">
        <pc:chgData name="Buesch, Katie@Parks" userId="S::katie.buesch@parks.ca.gov::a85ece93-197a-4913-b535-9ef8b38a5b06" providerId="AD" clId="Web-{63525052-7A92-7F45-116B-61638685FDF8}" dt="2024-08-27T22:07:20.827" v="1" actId="14100"/>
        <pc:sldMkLst>
          <pc:docMk/>
          <pc:sldMk cId="4142234714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1197187"/>
            <a:ext cx="9326880" cy="2546773"/>
          </a:xfrm>
        </p:spPr>
        <p:txBody>
          <a:bodyPr anchor="b"/>
          <a:lstStyle>
            <a:lvl1pPr algn="ctr"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42174"/>
            <a:ext cx="8229600" cy="1766146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761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64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1" y="389467"/>
            <a:ext cx="236601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1" y="389467"/>
            <a:ext cx="696087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73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1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6" y="1823722"/>
            <a:ext cx="9464040" cy="3042919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6" y="4895429"/>
            <a:ext cx="9464040" cy="1600199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8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947333"/>
            <a:ext cx="466344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1947333"/>
            <a:ext cx="466344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9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389468"/>
            <a:ext cx="9464040" cy="14139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1793241"/>
            <a:ext cx="4642008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2672080"/>
            <a:ext cx="4642008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1" y="1793241"/>
            <a:ext cx="4664869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1" y="2672080"/>
            <a:ext cx="4664869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01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74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0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487680"/>
            <a:ext cx="3539014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1053255"/>
            <a:ext cx="5554980" cy="5198533"/>
          </a:xfr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194560"/>
            <a:ext cx="3539014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0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487680"/>
            <a:ext cx="3539014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1053255"/>
            <a:ext cx="5554980" cy="5198533"/>
          </a:xfrm>
        </p:spPr>
        <p:txBody>
          <a:bodyPr anchor="t"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194560"/>
            <a:ext cx="3539014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31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389468"/>
            <a:ext cx="946404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1947333"/>
            <a:ext cx="946404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6780108"/>
            <a:ext cx="24688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835213-2673-4ABD-A9EF-AC95456282B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6780108"/>
            <a:ext cx="37033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6780108"/>
            <a:ext cx="24688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40C6A5-0EE6-4411-91D3-C92F0612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80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4DEF4A-DEA7-57A8-B928-47993F77C0D5}"/>
              </a:ext>
            </a:extLst>
          </p:cNvPr>
          <p:cNvSpPr txBox="1">
            <a:spLocks/>
          </p:cNvSpPr>
          <p:nvPr/>
        </p:nvSpPr>
        <p:spPr>
          <a:xfrm>
            <a:off x="458365" y="808523"/>
            <a:ext cx="996666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project was partially funded by the Land and Water Conservation Fund through the U.S. Department of Interior and the California Department of Parks and Recreation.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D361204-2824-DE04-92C8-847B27F88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9729" y="218600"/>
            <a:ext cx="10453341" cy="6877999"/>
          </a:xfrm>
          <a:prstGeom prst="roundRect">
            <a:avLst/>
          </a:prstGeom>
          <a:noFill/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6" name="Picture 5" descr="The Land and Water Conservation Fund circular logo which reads &quot;A Federal, State, and local Partnership Since 1965&quot; and &quot;National Park Service&quot;">
            <a:extLst>
              <a:ext uri="{FF2B5EF4-FFF2-40B4-BE49-F238E27FC236}">
                <a16:creationId xmlns:a16="http://schemas.microsoft.com/office/drawing/2014/main" id="{F3CCA41D-5FE3-5AA6-2452-046DCADBE5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150" y="4380481"/>
            <a:ext cx="2543592" cy="2508137"/>
          </a:xfrm>
          <a:prstGeom prst="rect">
            <a:avLst/>
          </a:prstGeom>
        </p:spPr>
      </p:pic>
      <p:pic>
        <p:nvPicPr>
          <p:cNvPr id="7" name="Picture 6" descr="circular logo with brown bear in the center that reads &quot;California State Parks. Since 1864.&quot;">
            <a:extLst>
              <a:ext uri="{FF2B5EF4-FFF2-40B4-BE49-F238E27FC236}">
                <a16:creationId xmlns:a16="http://schemas.microsoft.com/office/drawing/2014/main" id="{1D0EB7E7-EE77-4E72-38AD-A3CAE491BA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860" y="4368734"/>
            <a:ext cx="2654520" cy="252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234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8837db8f-2fa6-4c81-acf3-fb8d0ab6413e" xsi:nil="true"/>
    <lcf76f155ced4ddcb4097134ff3c332f xmlns="8837db8f-2fa6-4c81-acf3-fb8d0ab6413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5255DF8CDE8848870705A70250E19A" ma:contentTypeVersion="15" ma:contentTypeDescription="Create a new document." ma:contentTypeScope="" ma:versionID="7a7150122631e54e893988bd01b3c995">
  <xsd:schema xmlns:xsd="http://www.w3.org/2001/XMLSchema" xmlns:xs="http://www.w3.org/2001/XMLSchema" xmlns:p="http://schemas.microsoft.com/office/2006/metadata/properties" xmlns:ns2="8837db8f-2fa6-4c81-acf3-fb8d0ab6413e" xmlns:ns3="e860d683-669b-44e6-aa09-c4ded4ca49c8" targetNamespace="http://schemas.microsoft.com/office/2006/metadata/properties" ma:root="true" ma:fieldsID="54fe342d4768dfd387e02dd21a546e7c" ns2:_="" ns3:_="">
    <xsd:import namespace="8837db8f-2fa6-4c81-acf3-fb8d0ab6413e"/>
    <xsd:import namespace="e860d683-669b-44e6-aa09-c4ded4ca49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37db8f-2fa6-4c81-acf3-fb8d0ab641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12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434a094-32e4-4fa6-af51-71742bc06c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0d683-669b-44e6-aa09-c4ded4ca49c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D3C4EE-3FF4-4C52-81B2-3825A4B879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802057-ECB5-49AB-82BB-2CC0991CC767}">
  <ds:schemaRefs>
    <ds:schemaRef ds:uri="4aaa0d8e-ee87-4465-aa9d-ceba98bcdd76"/>
    <ds:schemaRef ds:uri="8837db8f-2fa6-4c81-acf3-fb8d0ab6413e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630B852-9366-4497-B1AF-77ED0E811277}">
  <ds:schemaRefs>
    <ds:schemaRef ds:uri="8837db8f-2fa6-4c81-acf3-fb8d0ab6413e"/>
    <ds:schemaRef ds:uri="e860d683-669b-44e6-aa09-c4ded4ca49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Buesch, Katie@Parks</dc:creator>
  <cp:revision>1</cp:revision>
  <dcterms:created xsi:type="dcterms:W3CDTF">2024-08-13T22:24:23Z</dcterms:created>
  <dcterms:modified xsi:type="dcterms:W3CDTF">2025-10-08T18:44:41Z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0x010100365255DF8CDE8848870705A70250E19A</vt:lpwstr>
  </property>
  <property fmtid="{D5CDD505-2E9C-101B-9397-08002B2CF9AE}" pid="3" name="MediaServiceImageTags">
    <vt:lpwstr/>
  </property>
</Properties>
</file>